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8" r:id="rId3"/>
    <p:sldId id="26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4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8870-BC0F-46BD-8549-060F87C0FCD0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75A-5E87-4AAD-B50F-0958CA9CE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130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8870-BC0F-46BD-8549-060F87C0FCD0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75A-5E87-4AAD-B50F-0958CA9CE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505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8870-BC0F-46BD-8549-060F87C0FCD0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75A-5E87-4AAD-B50F-0958CA9CEFB7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491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8870-BC0F-46BD-8549-060F87C0FCD0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75A-5E87-4AAD-B50F-0958CA9CE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502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8870-BC0F-46BD-8549-060F87C0FCD0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75A-5E87-4AAD-B50F-0958CA9CEFB7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0070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8870-BC0F-46BD-8549-060F87C0FCD0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75A-5E87-4AAD-B50F-0958CA9CE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3557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8870-BC0F-46BD-8549-060F87C0FCD0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75A-5E87-4AAD-B50F-0958CA9CE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684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8870-BC0F-46BD-8549-060F87C0FCD0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75A-5E87-4AAD-B50F-0958CA9CE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5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8870-BC0F-46BD-8549-060F87C0FCD0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75A-5E87-4AAD-B50F-0958CA9CE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412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8870-BC0F-46BD-8549-060F87C0FCD0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75A-5E87-4AAD-B50F-0958CA9CE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980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8870-BC0F-46BD-8549-060F87C0FCD0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75A-5E87-4AAD-B50F-0958CA9CE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765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8870-BC0F-46BD-8549-060F87C0FCD0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75A-5E87-4AAD-B50F-0958CA9CE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302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8870-BC0F-46BD-8549-060F87C0FCD0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75A-5E87-4AAD-B50F-0958CA9CE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922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8870-BC0F-46BD-8549-060F87C0FCD0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75A-5E87-4AAD-B50F-0958CA9CE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7745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8870-BC0F-46BD-8549-060F87C0FCD0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75A-5E87-4AAD-B50F-0958CA9CE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552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75A-5E87-4AAD-B50F-0958CA9CEFB7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8870-BC0F-46BD-8549-060F87C0FCD0}" type="datetimeFigureOut">
              <a:rPr lang="es-ES" smtClean="0"/>
              <a:t>16/05/2018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148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98870-BC0F-46BD-8549-060F87C0FCD0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54675A-5E87-4AAD-B50F-0958CA9CE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311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05840" y="2404534"/>
            <a:ext cx="8268163" cy="1646302"/>
          </a:xfrm>
        </p:spPr>
        <p:txBody>
          <a:bodyPr/>
          <a:lstStyle/>
          <a:p>
            <a:endParaRPr lang="es-ES" b="1" dirty="0">
              <a:latin typeface="Univers LT Std 45 Light" panose="020B0403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>
              <a:latin typeface="Univers LT Std 45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56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>
              <a:latin typeface="Univers LT Std 45 Light" panose="020B0403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>
              <a:latin typeface="Univers LT Std 45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329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latin typeface="Univers LT Std 45 Light" panose="020B0403020202020204" pitchFamily="34" charset="0"/>
              </a:rPr>
              <a:t>Muchas gracias</a:t>
            </a:r>
            <a:endParaRPr lang="es-ES" dirty="0">
              <a:latin typeface="Univers LT Std 45 Light" panose="020B0403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u="sng" dirty="0">
              <a:solidFill>
                <a:srgbClr val="0070C0"/>
              </a:solidFill>
              <a:latin typeface="Univers LT Std 45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30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830</TotalTime>
  <Words>2</Words>
  <Application>Microsoft Office PowerPoint</Application>
  <PresentationFormat>Panorámica</PresentationFormat>
  <Paragraphs>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Trebuchet MS</vt:lpstr>
      <vt:lpstr>Univers LT Std 45 Light</vt:lpstr>
      <vt:lpstr>Wingdings 3</vt:lpstr>
      <vt:lpstr>Faceta</vt:lpstr>
      <vt:lpstr>Presentación de PowerPoint</vt:lpstr>
      <vt:lpstr>Presentación de PowerPoint</vt:lpstr>
      <vt:lpstr>Muchas gracias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ESTO ES UNA PRUEBA</dc:title>
  <dc:creator>flippa</dc:creator>
  <cp:lastModifiedBy>flippa</cp:lastModifiedBy>
  <cp:revision>28</cp:revision>
  <dcterms:created xsi:type="dcterms:W3CDTF">2018-05-03T10:05:53Z</dcterms:created>
  <dcterms:modified xsi:type="dcterms:W3CDTF">2018-05-16T11:30:35Z</dcterms:modified>
</cp:coreProperties>
</file>